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58" r:id="rId6"/>
    <p:sldId id="260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EE56C-811E-4CA7-B6C5-8CAD3E45C592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3A8B3-29FE-44DA-BEE1-612B98367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arango" TargetMode="External"/><Relationship Id="rId2" Type="http://schemas.openxmlformats.org/officeDocument/2006/relationships/hyperlink" Target="http://www.youtube.com/watch?v=j84kL_x5-U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anflutejedi.com/pan-flute-history-page.html" TargetMode="External"/><Relationship Id="rId4" Type="http://schemas.openxmlformats.org/officeDocument/2006/relationships/hyperlink" Target="http://en.wikipedia.org/wiki/Pan_flut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Zampo%C3%B1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p9aQwP-j8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84kL_x5-U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 </a:t>
            </a:r>
            <a:r>
              <a:rPr lang="en-US" sz="3600" dirty="0" err="1" smtClean="0"/>
              <a:t>Música</a:t>
            </a:r>
            <a:r>
              <a:rPr lang="en-US" sz="3600" dirty="0" smtClean="0"/>
              <a:t> </a:t>
            </a:r>
            <a:r>
              <a:rPr lang="en-US" sz="3600" dirty="0"/>
              <a:t>del </a:t>
            </a:r>
            <a:r>
              <a:rPr lang="en-US" sz="3600" dirty="0" err="1"/>
              <a:t>Perú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Harsha </a:t>
            </a:r>
            <a:r>
              <a:rPr lang="en-US" dirty="0" err="1" smtClean="0"/>
              <a:t>Nori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www.youtube.com/watch?v=j84kL_x5-UI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en.wikipedia.org/wiki/Charango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en.wikipedia.org/wiki/Pan_flute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http://www.panflutejedi.com/pan-flute-history-page.html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os </a:t>
            </a:r>
            <a:r>
              <a:rPr lang="en-US" dirty="0" err="1" smtClean="0"/>
              <a:t>Instrumentos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Perú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 </a:t>
            </a:r>
            <a:r>
              <a:rPr lang="en-US" dirty="0" err="1" smtClean="0"/>
              <a:t>bueno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haya</a:t>
            </a:r>
            <a:r>
              <a:rPr lang="en-US" dirty="0" smtClean="0"/>
              <a:t> </a:t>
            </a:r>
            <a:r>
              <a:rPr lang="en-US" dirty="0" err="1"/>
              <a:t>instrumentos</a:t>
            </a:r>
            <a:r>
              <a:rPr lang="en-US" dirty="0"/>
              <a:t> </a:t>
            </a:r>
            <a:r>
              <a:rPr lang="en-US" dirty="0" err="1" smtClean="0"/>
              <a:t>únicos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r>
              <a:rPr lang="en-US" dirty="0" smtClean="0"/>
              <a:t>.</a:t>
            </a:r>
          </a:p>
          <a:p>
            <a:r>
              <a:rPr lang="en-US" dirty="0" err="1"/>
              <a:t>Algunos</a:t>
            </a:r>
            <a:r>
              <a:rPr lang="en-US" dirty="0"/>
              <a:t> </a:t>
            </a:r>
            <a:r>
              <a:rPr lang="en-US" dirty="0" err="1"/>
              <a:t>instrumentos</a:t>
            </a:r>
            <a:r>
              <a:rPr lang="en-US" dirty="0"/>
              <a:t> </a:t>
            </a:r>
            <a:r>
              <a:rPr lang="en-US" dirty="0" err="1"/>
              <a:t>únicos</a:t>
            </a:r>
            <a:r>
              <a:rPr lang="en-US" dirty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el </a:t>
            </a:r>
            <a:r>
              <a:rPr lang="en-US" dirty="0" err="1" smtClean="0"/>
              <a:t>charango</a:t>
            </a:r>
            <a:r>
              <a:rPr lang="en-US" dirty="0" smtClean="0"/>
              <a:t> y la </a:t>
            </a:r>
            <a:r>
              <a:rPr lang="en-US" dirty="0" err="1">
                <a:hlinkClick r:id="rId2" tooltip="Zampoña"/>
              </a:rPr>
              <a:t>zampoña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://upload.wikimedia.org/wikipedia/commons/thumb/f/f4/Zampo%C3%B1a.jpg/220px-Zampo%C3%B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276600"/>
            <a:ext cx="2476500" cy="3298248"/>
          </a:xfrm>
          <a:prstGeom prst="rect">
            <a:avLst/>
          </a:prstGeom>
          <a:noFill/>
        </p:spPr>
      </p:pic>
      <p:pic>
        <p:nvPicPr>
          <p:cNvPr id="10244" name="Picture 4" descr="Bolivian charango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4362450" cy="218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Charango</a:t>
            </a:r>
            <a:endParaRPr lang="en-US" dirty="0"/>
          </a:p>
        </p:txBody>
      </p:sp>
      <p:pic>
        <p:nvPicPr>
          <p:cNvPr id="15362" name="Picture 2" descr="http://upload.wikimedia.org/wikipedia/commons/thumb/e/e1/Parts_of_the_Charango_1.jpg/283px-Parts_of_the_Charango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143000"/>
            <a:ext cx="4648200" cy="5338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Charango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charango proviene de la guitarra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 </a:t>
            </a:r>
            <a:r>
              <a:rPr lang="es-ES" dirty="0" smtClean="0"/>
              <a:t>concepto fue traído al Perú por los conquistadores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Tradicionalmente </a:t>
            </a:r>
            <a:r>
              <a:rPr lang="es-ES" dirty="0" smtClean="0"/>
              <a:t>se hace con la </a:t>
            </a:r>
            <a:r>
              <a:rPr lang="es-ES" dirty="0" smtClean="0"/>
              <a:t>espalda de </a:t>
            </a:r>
            <a:r>
              <a:rPr lang="es-ES" dirty="0" smtClean="0"/>
              <a:t>un armadillo</a:t>
            </a:r>
            <a:r>
              <a:rPr lang="es-ES" dirty="0" smtClean="0"/>
              <a:t>.</a:t>
            </a:r>
          </a:p>
          <a:p>
            <a:r>
              <a:rPr lang="es-ES" dirty="0" smtClean="0"/>
              <a:t>Insisto en que ellos no usen la espalda de los armadillos. Ahora ellos usan la madera.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Cultura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es-ES" dirty="0"/>
              <a:t>Es interesante que la mayoría de la </a:t>
            </a:r>
            <a:r>
              <a:rPr lang="es-ES" dirty="0" smtClean="0"/>
              <a:t>música cultural esté </a:t>
            </a:r>
            <a:r>
              <a:rPr lang="es-ES" dirty="0"/>
              <a:t>dominada por el </a:t>
            </a:r>
            <a:r>
              <a:rPr lang="es-ES" dirty="0" smtClean="0"/>
              <a:t>charango</a:t>
            </a:r>
            <a:r>
              <a:rPr lang="es-ES" dirty="0" smtClean="0"/>
              <a:t> </a:t>
            </a:r>
            <a:r>
              <a:rPr lang="es-ES" dirty="0" smtClean="0"/>
              <a:t>y la zampona. </a:t>
            </a:r>
            <a:endParaRPr lang="es-ES" dirty="0"/>
          </a:p>
          <a:p>
            <a:r>
              <a:rPr lang="es-ES" dirty="0"/>
              <a:t>El </a:t>
            </a:r>
            <a:r>
              <a:rPr lang="es-MX" dirty="0" smtClean="0"/>
              <a:t>charango</a:t>
            </a:r>
            <a:r>
              <a:rPr lang="es-ES" dirty="0" smtClean="0"/>
              <a:t> </a:t>
            </a:r>
            <a:r>
              <a:rPr lang="es-ES" dirty="0"/>
              <a:t>es una parte importante de la cultura pop, y se utiliza en bandas </a:t>
            </a:r>
            <a:r>
              <a:rPr lang="es-ES" dirty="0" smtClean="0"/>
              <a:t>como “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Gipsy</a:t>
            </a:r>
            <a:r>
              <a:rPr lang="es-ES" dirty="0" smtClean="0"/>
              <a:t> Kings” </a:t>
            </a:r>
            <a:r>
              <a:rPr lang="es-MX" dirty="0" smtClean="0"/>
              <a:t>una</a:t>
            </a:r>
            <a:r>
              <a:rPr lang="en-US" dirty="0" smtClean="0"/>
              <a:t> </a:t>
            </a:r>
            <a:r>
              <a:rPr lang="en-US" dirty="0" err="1"/>
              <a:t>banda</a:t>
            </a:r>
            <a:r>
              <a:rPr lang="en-US" dirty="0"/>
              <a:t> </a:t>
            </a:r>
            <a:r>
              <a:rPr lang="en-US" dirty="0" err="1"/>
              <a:t>francés</a:t>
            </a:r>
            <a:r>
              <a:rPr lang="en-US" dirty="0"/>
              <a:t> </a:t>
            </a:r>
            <a:r>
              <a:rPr lang="en-US" dirty="0" err="1" smtClean="0"/>
              <a:t>populares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Zampoña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zampoña es una flauta de pan, un instrumento muy tradicional </a:t>
            </a:r>
            <a:r>
              <a:rPr lang="es-ES" dirty="0" smtClean="0"/>
              <a:t>peruana.</a:t>
            </a:r>
          </a:p>
          <a:p>
            <a:r>
              <a:rPr lang="es-ES" dirty="0" smtClean="0"/>
              <a:t>Es uno de los instrumentos más antiguos, y ha existido por más de 6000 años</a:t>
            </a:r>
            <a:r>
              <a:rPr lang="es-ES" dirty="0" smtClean="0"/>
              <a:t>.</a:t>
            </a:r>
            <a:endParaRPr lang="es-ES" dirty="0" smtClean="0"/>
          </a:p>
          <a:p>
            <a:r>
              <a:rPr lang="es-ES" dirty="0" smtClean="0"/>
              <a:t> </a:t>
            </a:r>
            <a:r>
              <a:rPr lang="es-ES" dirty="0"/>
              <a:t>Dudo que Perú dejará de utilizar el </a:t>
            </a:r>
            <a:r>
              <a:rPr lang="es-ES" dirty="0" smtClean="0"/>
              <a:t>zampona porque es un instrumente muy </a:t>
            </a:r>
            <a:r>
              <a:rPr lang="es-ES" dirty="0" smtClean="0"/>
              <a:t>antiguo y tradicional</a:t>
            </a:r>
            <a:r>
              <a:rPr lang="es-ES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upload.wikimedia.org/wikipedia/commons/thumb/c/ca/ChileanPanpipes-cutout.jpg/220px-ChileanPanpipes-cut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3607"/>
            <a:ext cx="3962400" cy="619575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0" y="175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http://www.youtube.com/watch?v=wp9aQwP-j8M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www.youtube.com/watch?v=j84kL_x5-UI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Música</a:t>
            </a:r>
            <a:r>
              <a:rPr lang="en-US" dirty="0" smtClean="0"/>
              <a:t> </a:t>
            </a:r>
            <a:r>
              <a:rPr lang="en-US" dirty="0" smtClean="0"/>
              <a:t>de los </a:t>
            </a:r>
            <a:r>
              <a:rPr lang="en-US" dirty="0" err="1" smtClean="0"/>
              <a:t>adolescentes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soprende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jóvenes</a:t>
            </a:r>
            <a:r>
              <a:rPr lang="en-US" dirty="0" smtClean="0"/>
              <a:t> </a:t>
            </a:r>
            <a:r>
              <a:rPr lang="en-US" dirty="0" err="1" smtClean="0"/>
              <a:t>escuchen</a:t>
            </a:r>
            <a:r>
              <a:rPr lang="en-US" dirty="0" smtClean="0"/>
              <a:t> a la </a:t>
            </a:r>
            <a:r>
              <a:rPr lang="en-US" dirty="0" err="1" smtClean="0"/>
              <a:t>música</a:t>
            </a:r>
            <a:r>
              <a:rPr lang="en-US" dirty="0" smtClean="0"/>
              <a:t> </a:t>
            </a:r>
            <a:r>
              <a:rPr lang="en-US" dirty="0" err="1" smtClean="0"/>
              <a:t>americana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s-ES" dirty="0" smtClean="0"/>
              <a:t>les </a:t>
            </a:r>
            <a:r>
              <a:rPr lang="es-ES" dirty="0" smtClean="0"/>
              <a:t>gusta la música </a:t>
            </a:r>
            <a:r>
              <a:rPr lang="es-ES" dirty="0" smtClean="0"/>
              <a:t>de </a:t>
            </a:r>
            <a:r>
              <a:rPr lang="en-US" dirty="0" err="1" smtClean="0"/>
              <a:t>artistas</a:t>
            </a:r>
            <a:r>
              <a:rPr lang="en-US" dirty="0" smtClean="0"/>
              <a:t> </a:t>
            </a:r>
            <a:r>
              <a:rPr lang="en-US" dirty="0" err="1" smtClean="0"/>
              <a:t>populares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Lady Gaga, </a:t>
            </a:r>
            <a:r>
              <a:rPr lang="es-ES" dirty="0" smtClean="0"/>
              <a:t>pero también </a:t>
            </a:r>
            <a:r>
              <a:rPr lang="es-ES" dirty="0" smtClean="0"/>
              <a:t>disfrutan </a:t>
            </a:r>
            <a:r>
              <a:rPr lang="es-ES" dirty="0" smtClean="0"/>
              <a:t>de la música </a:t>
            </a:r>
            <a:r>
              <a:rPr lang="es-ES" dirty="0" smtClean="0"/>
              <a:t>hispana.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3158</TotalTime>
  <Words>231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 Música del Perú</vt:lpstr>
      <vt:lpstr>Los Instrumentos de Perú</vt:lpstr>
      <vt:lpstr>El Charango</vt:lpstr>
      <vt:lpstr>El Charango</vt:lpstr>
      <vt:lpstr>La Cultura</vt:lpstr>
      <vt:lpstr>La Zampoña</vt:lpstr>
      <vt:lpstr>Slide 7</vt:lpstr>
      <vt:lpstr>Ejemplos</vt:lpstr>
      <vt:lpstr>Música de los adolescentes</vt:lpstr>
      <vt:lpstr>Bibliography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Música del Perú</dc:title>
  <dc:creator>hnori</dc:creator>
  <cp:lastModifiedBy>hnori</cp:lastModifiedBy>
  <cp:revision>2</cp:revision>
  <dcterms:created xsi:type="dcterms:W3CDTF">2011-01-25T12:54:47Z</dcterms:created>
  <dcterms:modified xsi:type="dcterms:W3CDTF">2011-02-03T15:41:05Z</dcterms:modified>
</cp:coreProperties>
</file>